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5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9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1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4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0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48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26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4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26156"/>
            <a:ext cx="9906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秦野市野外彫刻</a:t>
            </a:r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pPr algn="ctr"/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48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浮く</a:t>
            </a:r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かたち</a:t>
            </a:r>
            <a:r>
              <a:rPr lang="en-US" altLang="ja-JP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‐</a:t>
            </a:r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赤</a:t>
            </a:r>
            <a:endParaRPr lang="ja-JP" altLang="en-US" sz="1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84092" y="95166"/>
            <a:ext cx="8320318" cy="624894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91" y="401545"/>
            <a:ext cx="7923417" cy="594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 cap="rnd">
          <a:solidFill>
            <a:schemeClr val="bg2">
              <a:lumMod val="25000"/>
            </a:schemeClr>
          </a:solidFill>
          <a:round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11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19</cp:revision>
  <dcterms:created xsi:type="dcterms:W3CDTF">2023-01-24T02:45:57Z</dcterms:created>
  <dcterms:modified xsi:type="dcterms:W3CDTF">2024-02-14T09:58:08Z</dcterms:modified>
</cp:coreProperties>
</file>